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69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6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45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8342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10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18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847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74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42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1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2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33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71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4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8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091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0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33268-639A-41C7-9BEE-6DED12662B0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F39EE-A070-4CF0-9B21-EF7E4A875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814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CA19-393F-4F7D-B25F-CFA0F2764D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666" y="931469"/>
            <a:ext cx="8473439" cy="1533117"/>
          </a:xfrm>
        </p:spPr>
        <p:txBody>
          <a:bodyPr>
            <a:normAutofit fontScale="90000"/>
          </a:bodyPr>
          <a:lstStyle/>
          <a:p>
            <a:br>
              <a:rPr lang="en-US" sz="4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sz="4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Detection of Gender, Age and Emotion of a Human Image Using Facial Features </a:t>
            </a:r>
            <a:endParaRPr lang="en-US" sz="11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13EBF-239E-4EE0-808D-97F9F9CE1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7666" y="3274361"/>
            <a:ext cx="3793678" cy="1959489"/>
          </a:xfrm>
        </p:spPr>
        <p:txBody>
          <a:bodyPr>
            <a:noAutofit/>
          </a:bodyPr>
          <a:lstStyle/>
          <a:p>
            <a:pPr algn="l"/>
            <a:r>
              <a:rPr lang="en-US" sz="1400" dirty="0"/>
              <a:t>Submitted By:</a:t>
            </a:r>
          </a:p>
          <a:p>
            <a:pPr algn="l"/>
            <a:r>
              <a:rPr lang="en-US" sz="1400" dirty="0"/>
              <a:t>Dipesh Nair</a:t>
            </a:r>
          </a:p>
          <a:p>
            <a:pPr algn="l"/>
            <a:r>
              <a:rPr lang="en-US" sz="1400" dirty="0"/>
              <a:t>Gautam Nair</a:t>
            </a:r>
          </a:p>
          <a:p>
            <a:pPr algn="l"/>
            <a:r>
              <a:rPr lang="en-US" sz="1400" dirty="0"/>
              <a:t>Anoop Pillai</a:t>
            </a:r>
          </a:p>
          <a:p>
            <a:pPr algn="l"/>
            <a:r>
              <a:rPr lang="en-US" sz="1400" dirty="0"/>
              <a:t>Sidharth Nair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7FD55-E92B-4E8B-991E-67908902F543}"/>
              </a:ext>
            </a:extLst>
          </p:cNvPr>
          <p:cNvSpPr txBox="1"/>
          <p:nvPr/>
        </p:nvSpPr>
        <p:spPr>
          <a:xfrm>
            <a:off x="1737666" y="2684808"/>
            <a:ext cx="311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Supervisor: Prof. Mimi Cherian</a:t>
            </a:r>
          </a:p>
        </p:txBody>
      </p:sp>
    </p:spTree>
    <p:extLst>
      <p:ext uri="{BB962C8B-B14F-4D97-AF65-F5344CB8AC3E}">
        <p14:creationId xmlns:p14="http://schemas.microsoft.com/office/powerpoint/2010/main" val="934438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E0AFE-4855-42FD-9A54-C52FC70D6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453" y="479180"/>
            <a:ext cx="3038701" cy="600682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9E75C-E09D-4F92-8C90-98136FC4E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562" y="52387"/>
            <a:ext cx="5324475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6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8987-C6F7-40E4-BABF-5E2042E05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57261"/>
            <a:ext cx="9905998" cy="670351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Result">
            <a:hlinkClick r:id="" action="ppaction://media"/>
            <a:extLst>
              <a:ext uri="{FF2B5EF4-FFF2-40B4-BE49-F238E27FC236}">
                <a16:creationId xmlns:a16="http://schemas.microsoft.com/office/drawing/2014/main" id="{5F77D77A-EAF3-4362-A6D7-C8FD1498AA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413" y="1162384"/>
            <a:ext cx="9905998" cy="5572435"/>
          </a:xfrm>
        </p:spPr>
      </p:pic>
    </p:spTree>
    <p:extLst>
      <p:ext uri="{BB962C8B-B14F-4D97-AF65-F5344CB8AC3E}">
        <p14:creationId xmlns:p14="http://schemas.microsoft.com/office/powerpoint/2010/main" val="188839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1000D-5D7C-47E8-B1F8-4D13783A4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21490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1500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982675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168</TotalTime>
  <Words>36</Words>
  <Application>Microsoft Office PowerPoint</Application>
  <PresentationFormat>Widescreen</PresentationFormat>
  <Paragraphs>10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Times New Roman</vt:lpstr>
      <vt:lpstr>Tw Cen MT</vt:lpstr>
      <vt:lpstr>Circuit</vt:lpstr>
      <vt:lpstr> Detection of Gender, Age and Emotion of a Human Image Using Facial Features </vt:lpstr>
      <vt:lpstr>Architecture</vt:lpstr>
      <vt:lpstr>Result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of Gender, Age and Emotion of a Human Image Using Facial Features</dc:title>
  <dc:creator>sidharth Nair</dc:creator>
  <cp:lastModifiedBy>sidharth Nair</cp:lastModifiedBy>
  <cp:revision>8</cp:revision>
  <dcterms:created xsi:type="dcterms:W3CDTF">2020-07-10T04:17:01Z</dcterms:created>
  <dcterms:modified xsi:type="dcterms:W3CDTF">2020-07-11T06:02:23Z</dcterms:modified>
</cp:coreProperties>
</file>

<file path=docProps/thumbnail.jpeg>
</file>